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58" r:id="rId4"/>
    <p:sldId id="257" r:id="rId5"/>
    <p:sldId id="259" r:id="rId6"/>
    <p:sldId id="260" r:id="rId7"/>
    <p:sldId id="261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4" r:id="rId29"/>
    <p:sldId id="282" r:id="rId30"/>
    <p:sldId id="28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7" autoAdjust="0"/>
    <p:restoredTop sz="94006" autoAdjust="0"/>
  </p:normalViewPr>
  <p:slideViewPr>
    <p:cSldViewPr snapToGrid="0" snapToObjects="1">
      <p:cViewPr varScale="1">
        <p:scale>
          <a:sx n="105" d="100"/>
          <a:sy n="105" d="100"/>
        </p:scale>
        <p:origin x="-132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63697-0082-B541-BC03-E611CFD9B97A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964E-2393-E74E-8A83-49FDAAED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77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– 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matbooth</a:t>
            </a:r>
            <a:r>
              <a:rPr lang="en-US" dirty="0" smtClean="0"/>
              <a:t>/364288183/sizes/l/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WICI 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/wiki/File:Metcalfe_Hall_-_Stairs_%26_Doors_-_Kolkata_2012-09-22_0314.JPG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/photos/dharmesh84/8600150500/sizes/l/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39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/photos/dharmesh84/8600150536/sizes/l/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56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</a:t>
            </a:r>
            <a:r>
              <a:rPr lang="en-US" baseline="0" dirty="0" smtClean="0"/>
              <a:t>cc - http://</a:t>
            </a:r>
            <a:r>
              <a:rPr lang="en-US" baseline="0" dirty="0" err="1" smtClean="0"/>
              <a:t>www.flickr.com</a:t>
            </a:r>
            <a:r>
              <a:rPr lang="en-US" baseline="0" dirty="0" smtClean="0"/>
              <a:t>/photos/</a:t>
            </a:r>
            <a:r>
              <a:rPr lang="en-US" baseline="0" dirty="0" err="1" smtClean="0"/>
              <a:t>meanestindian</a:t>
            </a:r>
            <a:r>
              <a:rPr lang="en-US" baseline="0" dirty="0" smtClean="0"/>
              <a:t>/218884793/sizes/o/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94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meanestindian</a:t>
            </a:r>
            <a:r>
              <a:rPr lang="en-US" dirty="0" smtClean="0"/>
              <a:t>/219634622/sizes/o/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9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/wiki/File:JKK_08.jpg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26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/photos/dharmesh84/8600150580/sizes/o/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39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meanestindian</a:t>
            </a:r>
            <a:r>
              <a:rPr lang="en-US" dirty="0" smtClean="0"/>
              <a:t>/219634617/sizes/o/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28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meanestindian</a:t>
            </a:r>
            <a:r>
              <a:rPr lang="en-US" dirty="0" smtClean="0"/>
              <a:t>/218884791/sizes/o/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0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meanestindian</a:t>
            </a:r>
            <a:r>
              <a:rPr lang="en-US" dirty="0" smtClean="0"/>
              <a:t>/218884792/sizes/o/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7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WICI CC-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/wiki/File:Metcalfe_Hall_-_Kolkata_2012-09-22_0311.JPG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5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meanestindian</a:t>
            </a:r>
            <a:r>
              <a:rPr lang="en-US" smtClean="0"/>
              <a:t>/219634620/sizes/o/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8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damienroue</a:t>
            </a:r>
            <a:r>
              <a:rPr lang="en-US" dirty="0" smtClean="0"/>
              <a:t>/3940086089/sizes/l/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42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/wiki/File:Lingaraj_temple_Bhubaneswar_11007.jpg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0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Britanicca</a:t>
            </a:r>
            <a:r>
              <a:rPr lang="en-US" dirty="0" smtClean="0"/>
              <a:t> CC</a:t>
            </a:r>
            <a:r>
              <a:rPr lang="en-US" baseline="0" dirty="0" smtClean="0"/>
              <a:t> - http://</a:t>
            </a:r>
            <a:r>
              <a:rPr lang="en-US" baseline="0" dirty="0" err="1" smtClean="0"/>
              <a:t>kids.britannica.com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comptons</a:t>
            </a:r>
            <a:r>
              <a:rPr lang="en-US" baseline="0" dirty="0" smtClean="0"/>
              <a:t>/art-162794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63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/wiki/File:Lingaraj_temple_Bhubaneswar_11004.jpg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9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damienroue</a:t>
            </a:r>
            <a:r>
              <a:rPr lang="en-US" dirty="0" smtClean="0"/>
              <a:t>/3940086093/sizes/l/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86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Wiki </a:t>
            </a:r>
            <a:r>
              <a:rPr lang="en-US" dirty="0" smtClean="0"/>
              <a:t>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/wiki/File:Lingaraj_Temple_bbsr10.jpg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35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bupia</a:t>
            </a:r>
            <a:r>
              <a:rPr lang="en-US" dirty="0" smtClean="0"/>
              <a:t>/2317779643/sizes/l/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60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File:Lingaraj_Temple,_Bhubaneswar</a:t>
            </a:r>
            <a:r>
              <a:rPr lang="en-US" smtClean="0"/>
              <a:t>_(3)_-_Oct_2010.jpg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36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www.flickr.com</a:t>
            </a:r>
            <a:r>
              <a:rPr lang="en-US" baseline="0" dirty="0" smtClean="0"/>
              <a:t>/photos/</a:t>
            </a:r>
            <a:r>
              <a:rPr lang="en-US" baseline="0" dirty="0" err="1" smtClean="0"/>
              <a:t>damienroue</a:t>
            </a:r>
            <a:r>
              <a:rPr lang="en-US" baseline="0" dirty="0" smtClean="0"/>
              <a:t>/3940086109/sizes/l/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/wiki/File:Metcalfe_Hall_Entrance_-_Hare_Street_-_Kolkata_2012-09-22_0321.JPG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73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 CC -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damienroue</a:t>
            </a:r>
            <a:r>
              <a:rPr lang="en-US" dirty="0" smtClean="0"/>
              <a:t>/3940086121/sizes/l/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81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/wiki/File:Metcalfe_Hall_Signage_-_Kolkata_2012-09-22_0327.JPG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35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/wiki/File:Metcalfe_Hall_-_Kolkata_2012-09-22_0326.JPG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2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File:Metcalfe_Hall,Kolkata.jpg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00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File:Metcalfe_Hall</a:t>
            </a:r>
            <a:r>
              <a:rPr lang="en-US" dirty="0" smtClean="0"/>
              <a:t>_(Detail),_</a:t>
            </a:r>
            <a:r>
              <a:rPr lang="en-US" dirty="0" err="1" smtClean="0"/>
              <a:t>Kolkata.JPG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20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CC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/wiki/File:Metcalfe_Hall_-_Colonnade_-_Kolkata_2012-09-22_0317.JPG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6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</a:t>
            </a:r>
            <a:r>
              <a:rPr lang="en-US" baseline="0" dirty="0" smtClean="0"/>
              <a:t> CC - http://</a:t>
            </a:r>
            <a:r>
              <a:rPr lang="en-US" baseline="0" dirty="0" err="1" smtClean="0"/>
              <a:t>commons.wikimedia.org</a:t>
            </a:r>
            <a:r>
              <a:rPr lang="en-US" baseline="0" dirty="0" smtClean="0"/>
              <a:t>/wiki/File:Metcalfe_Hall_-_Portico_-_Kolkata_2012-09-22_0312.JPG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B964E-2393-E74E-8A83-49FDAAED3B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2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3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9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0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2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6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6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0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9A45-13DD-7147-97DA-835E5F0A3B7F}" type="datetimeFigureOut">
              <a:rPr lang="en-US" smtClean="0"/>
              <a:t>11/20/13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FE681-AAB4-2245-B51A-9BE3EF33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1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174" y="4445948"/>
            <a:ext cx="51679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 smtClean="0">
                <a:solidFill>
                  <a:schemeClr val="bg1"/>
                </a:solidFill>
              </a:rPr>
              <a:t>Metacalfe</a:t>
            </a:r>
            <a:r>
              <a:rPr lang="en-US" sz="6600" dirty="0" smtClean="0">
                <a:solidFill>
                  <a:schemeClr val="bg1"/>
                </a:solidFill>
              </a:rPr>
              <a:t> Hall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Calcutta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86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3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526" y="4634308"/>
            <a:ext cx="600123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solidFill>
                  <a:srgbClr val="FFFFFF"/>
                </a:solidFill>
              </a:rPr>
              <a:t>Jawahar</a:t>
            </a:r>
            <a:r>
              <a:rPr lang="en-US" sz="5400" dirty="0" smtClean="0">
                <a:solidFill>
                  <a:srgbClr val="FFFFFF"/>
                </a:solidFill>
              </a:rPr>
              <a:t> Kala Kendra</a:t>
            </a:r>
          </a:p>
          <a:p>
            <a:r>
              <a:rPr lang="en-US" sz="5400" dirty="0" smtClean="0">
                <a:solidFill>
                  <a:srgbClr val="FFFFFF"/>
                </a:solidFill>
              </a:rPr>
              <a:t>Jaipur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5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8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"/>
            <a:ext cx="9144000" cy="67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0"/>
            <a:ext cx="5074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3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0"/>
            <a:ext cx="9144000" cy="61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3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7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3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0"/>
            <a:ext cx="9144000" cy="67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29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0"/>
            <a:ext cx="4963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0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9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0"/>
            <a:ext cx="58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7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"/>
            <a:ext cx="9144000" cy="6116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4006" y="4541047"/>
            <a:ext cx="498582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solidFill>
                  <a:srgbClr val="FFFFFF"/>
                </a:solidFill>
              </a:rPr>
              <a:t>Lingaraja</a:t>
            </a:r>
            <a:r>
              <a:rPr lang="en-US" sz="5400" dirty="0" smtClean="0">
                <a:solidFill>
                  <a:srgbClr val="FFFFFF"/>
                </a:solidFill>
              </a:rPr>
              <a:t> Temple</a:t>
            </a:r>
          </a:p>
          <a:p>
            <a:r>
              <a:rPr lang="en-US" sz="5400" dirty="0" err="1" smtClean="0">
                <a:solidFill>
                  <a:srgbClr val="FFFFFF"/>
                </a:solidFill>
              </a:rPr>
              <a:t>Bhuvaneshwar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2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9144000" cy="67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2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00"/>
            <a:ext cx="9144000" cy="61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3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0"/>
            <a:ext cx="3636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22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0"/>
            <a:ext cx="4587627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32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1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"/>
            <a:ext cx="9144000" cy="6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5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"/>
            <a:ext cx="9144000" cy="6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86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0"/>
            <a:ext cx="9144000" cy="61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9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8640" b="8640"/>
          <a:stretch>
            <a:fillRect/>
          </a:stretch>
        </p:blipFill>
        <p:spPr>
          <a:xfrm>
            <a:off x="-585520" y="519858"/>
            <a:ext cx="10391978" cy="5715188"/>
          </a:xfrm>
        </p:spPr>
      </p:pic>
    </p:spTree>
    <p:extLst>
      <p:ext uri="{BB962C8B-B14F-4D97-AF65-F5344CB8AC3E}">
        <p14:creationId xmlns:p14="http://schemas.microsoft.com/office/powerpoint/2010/main" val="3494141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"/>
            <a:ext cx="9144000" cy="611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4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602" y="250029"/>
            <a:ext cx="9719233" cy="6462256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682" b="5413"/>
          <a:stretch/>
        </p:blipFill>
        <p:spPr>
          <a:xfrm>
            <a:off x="1718141" y="0"/>
            <a:ext cx="5707718" cy="6858001"/>
          </a:xfrm>
        </p:spPr>
      </p:pic>
    </p:spTree>
    <p:extLst>
      <p:ext uri="{BB962C8B-B14F-4D97-AF65-F5344CB8AC3E}">
        <p14:creationId xmlns:p14="http://schemas.microsoft.com/office/powerpoint/2010/main" val="135907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9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8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456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0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456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5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599</Words>
  <Application>Microsoft Macintosh PowerPoint</Application>
  <PresentationFormat>On-screen Show (4:3)</PresentationFormat>
  <Paragraphs>65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Goel</dc:creator>
  <cp:lastModifiedBy>Karan Goel</cp:lastModifiedBy>
  <cp:revision>7</cp:revision>
  <dcterms:created xsi:type="dcterms:W3CDTF">2013-11-20T23:00:29Z</dcterms:created>
  <dcterms:modified xsi:type="dcterms:W3CDTF">2013-11-20T23:44:12Z</dcterms:modified>
</cp:coreProperties>
</file>